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33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A7C14422-6AE5-4DA2-AA5C-2204C78874A7}" type="datetimeFigureOut">
              <a:rPr lang="en-US" smtClean="0"/>
              <a:t>10/31/2014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01B3C1BB-811F-4A73-A718-6218CA1046B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7C14422-6AE5-4DA2-AA5C-2204C78874A7}" type="datetimeFigureOut">
              <a:rPr lang="en-US" smtClean="0"/>
              <a:t>10/31/2014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1B3C1BB-811F-4A73-A718-6218CA1046B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7C14422-6AE5-4DA2-AA5C-2204C78874A7}" type="datetimeFigureOut">
              <a:rPr lang="en-US" smtClean="0"/>
              <a:t>10/31/2014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1B3C1BB-811F-4A73-A718-6218CA1046B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7C14422-6AE5-4DA2-AA5C-2204C78874A7}" type="datetimeFigureOut">
              <a:rPr lang="en-US" smtClean="0"/>
              <a:t>10/31/2014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1B3C1BB-811F-4A73-A718-6218CA1046BC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7C14422-6AE5-4DA2-AA5C-2204C78874A7}" type="datetimeFigureOut">
              <a:rPr lang="en-US" smtClean="0"/>
              <a:t>10/31/2014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1B3C1BB-811F-4A73-A718-6218CA1046BC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7C14422-6AE5-4DA2-AA5C-2204C78874A7}" type="datetimeFigureOut">
              <a:rPr lang="en-US" smtClean="0"/>
              <a:t>10/31/2014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1B3C1BB-811F-4A73-A718-6218CA1046BC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7C14422-6AE5-4DA2-AA5C-2204C78874A7}" type="datetimeFigureOut">
              <a:rPr lang="en-US" smtClean="0"/>
              <a:t>10/31/2014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1B3C1BB-811F-4A73-A718-6218CA1046BC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7C14422-6AE5-4DA2-AA5C-2204C78874A7}" type="datetimeFigureOut">
              <a:rPr lang="en-US" smtClean="0"/>
              <a:t>10/31/2014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1B3C1BB-811F-4A73-A718-6218CA1046BC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7C14422-6AE5-4DA2-AA5C-2204C78874A7}" type="datetimeFigureOut">
              <a:rPr lang="en-US" smtClean="0"/>
              <a:t>10/31/2014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1B3C1BB-811F-4A73-A718-6218CA1046B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A7C14422-6AE5-4DA2-AA5C-2204C78874A7}" type="datetimeFigureOut">
              <a:rPr lang="en-US" smtClean="0"/>
              <a:t>10/31/2014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1B3C1BB-811F-4A73-A718-6218CA1046BC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A7C14422-6AE5-4DA2-AA5C-2204C78874A7}" type="datetimeFigureOut">
              <a:rPr lang="en-US" smtClean="0"/>
              <a:t>10/31/2014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01B3C1BB-811F-4A73-A718-6218CA1046BC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A7C14422-6AE5-4DA2-AA5C-2204C78874A7}" type="datetimeFigureOut">
              <a:rPr lang="en-US" smtClean="0"/>
              <a:t>10/31/2014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01B3C1BB-811F-4A73-A718-6218CA1046BC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11" Type="http://schemas.openxmlformats.org/officeDocument/2006/relationships/image" Target="../media/image11.jpeg"/><Relationship Id="rId5" Type="http://schemas.openxmlformats.org/officeDocument/2006/relationships/image" Target="../media/image5.pn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524000"/>
            <a:ext cx="7772400" cy="1829761"/>
          </a:xfrm>
        </p:spPr>
        <p:txBody>
          <a:bodyPr/>
          <a:lstStyle/>
          <a:p>
            <a:r>
              <a:rPr lang="en-US" dirty="0" smtClean="0"/>
              <a:t>Recycling: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3124200"/>
            <a:ext cx="7772400" cy="1199704"/>
          </a:xfrm>
        </p:spPr>
        <p:txBody>
          <a:bodyPr/>
          <a:lstStyle/>
          <a:p>
            <a:r>
              <a:rPr lang="en-US" dirty="0" smtClean="0"/>
              <a:t>Unsustainable</a:t>
            </a:r>
            <a:endParaRPr lang="en-US" dirty="0"/>
          </a:p>
        </p:txBody>
      </p:sp>
      <p:pic>
        <p:nvPicPr>
          <p:cNvPr id="6" name="Picture 5" descr="GOOGL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572000" cy="2136143"/>
          </a:xfrm>
          <a:prstGeom prst="rect">
            <a:avLst/>
          </a:prstGeom>
        </p:spPr>
      </p:pic>
      <p:pic>
        <p:nvPicPr>
          <p:cNvPr id="7" name="Picture 6" descr="can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209800"/>
            <a:ext cx="2683098" cy="1905000"/>
          </a:xfrm>
          <a:prstGeom prst="rect">
            <a:avLst/>
          </a:prstGeom>
        </p:spPr>
      </p:pic>
      <p:pic>
        <p:nvPicPr>
          <p:cNvPr id="8" name="Picture 7" descr="green trucks sol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96000" y="4724400"/>
            <a:ext cx="3048000" cy="2133600"/>
          </a:xfrm>
          <a:prstGeom prst="rect">
            <a:avLst/>
          </a:prstGeom>
        </p:spPr>
      </p:pic>
      <p:pic>
        <p:nvPicPr>
          <p:cNvPr id="9" name="Picture 8" descr="landfill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348940" y="1"/>
            <a:ext cx="3795059" cy="2133600"/>
          </a:xfrm>
          <a:prstGeom prst="rect">
            <a:avLst/>
          </a:prstGeom>
        </p:spPr>
      </p:pic>
      <p:pic>
        <p:nvPicPr>
          <p:cNvPr id="10" name="Picture 9" descr="NOx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4884725"/>
            <a:ext cx="2971800" cy="1973275"/>
          </a:xfrm>
          <a:prstGeom prst="rect">
            <a:avLst/>
          </a:prstGeom>
        </p:spPr>
      </p:pic>
      <p:pic>
        <p:nvPicPr>
          <p:cNvPr id="11" name="Picture 10" descr="index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286000" y="3352800"/>
            <a:ext cx="1524000" cy="1524000"/>
          </a:xfrm>
          <a:prstGeom prst="rect">
            <a:avLst/>
          </a:prstGeom>
        </p:spPr>
      </p:pic>
      <p:pic>
        <p:nvPicPr>
          <p:cNvPr id="12" name="Picture 11" descr="gi.php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581400" y="3886200"/>
            <a:ext cx="1104347" cy="762000"/>
          </a:xfrm>
          <a:prstGeom prst="rect">
            <a:avLst/>
          </a:prstGeom>
        </p:spPr>
      </p:pic>
      <p:pic>
        <p:nvPicPr>
          <p:cNvPr id="14" name="Picture 13" descr="Question_mark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486400" y="3810000"/>
            <a:ext cx="603318" cy="762000"/>
          </a:xfrm>
          <a:prstGeom prst="rect">
            <a:avLst/>
          </a:prstGeom>
        </p:spPr>
      </p:pic>
      <p:pic>
        <p:nvPicPr>
          <p:cNvPr id="15" name="Picture 14" descr="images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4343400" y="5105400"/>
            <a:ext cx="1752600" cy="1752600"/>
          </a:xfrm>
          <a:prstGeom prst="rect">
            <a:avLst/>
          </a:prstGeom>
        </p:spPr>
      </p:pic>
      <p:pic>
        <p:nvPicPr>
          <p:cNvPr id="13" name="Picture 12" descr="green-earth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4267200" y="3657600"/>
            <a:ext cx="1310968" cy="12192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200" dirty="0" smtClean="0"/>
              <a:t>"Official Google Blog." </a:t>
            </a:r>
            <a:r>
              <a:rPr lang="en-US" sz="1200" i="1" dirty="0" smtClean="0"/>
              <a:t>Official Google Blog</a:t>
            </a:r>
            <a:r>
              <a:rPr lang="en-US" sz="1200" dirty="0" smtClean="0"/>
              <a:t>. </a:t>
            </a:r>
            <a:r>
              <a:rPr lang="en-US" sz="1200" dirty="0" err="1" smtClean="0"/>
              <a:t>N.p</a:t>
            </a:r>
            <a:r>
              <a:rPr lang="en-US" sz="1200" dirty="0" smtClean="0"/>
              <a:t>., </a:t>
            </a:r>
            <a:r>
              <a:rPr lang="en-US" sz="1200" dirty="0" err="1" smtClean="0"/>
              <a:t>n.d</a:t>
            </a:r>
            <a:r>
              <a:rPr lang="en-US" sz="1200" dirty="0" smtClean="0"/>
              <a:t>. Web. 30 Oct. 2014. &lt;http://googleblog.blogspot.com</a:t>
            </a:r>
            <a:r>
              <a:rPr lang="en-US" sz="1200" dirty="0" smtClean="0"/>
              <a:t>/&gt;.</a:t>
            </a:r>
          </a:p>
          <a:p>
            <a:r>
              <a:rPr lang="en-US" sz="1200" dirty="0" smtClean="0"/>
              <a:t>"10 Ways Recycling Hurts the Environment - </a:t>
            </a:r>
            <a:r>
              <a:rPr lang="en-US" sz="1200" dirty="0" err="1" smtClean="0"/>
              <a:t>Listverse</a:t>
            </a:r>
            <a:r>
              <a:rPr lang="en-US" sz="1200" dirty="0" smtClean="0"/>
              <a:t>." </a:t>
            </a:r>
            <a:r>
              <a:rPr lang="en-US" sz="1200" i="1" dirty="0" err="1" smtClean="0"/>
              <a:t>Listverse</a:t>
            </a:r>
            <a:r>
              <a:rPr lang="en-US" sz="1200" dirty="0" smtClean="0"/>
              <a:t>. </a:t>
            </a:r>
            <a:r>
              <a:rPr lang="en-US" sz="1200" dirty="0" err="1" smtClean="0"/>
              <a:t>N.p</a:t>
            </a:r>
            <a:r>
              <a:rPr lang="en-US" sz="1200" dirty="0" smtClean="0"/>
              <a:t>., </a:t>
            </a:r>
            <a:r>
              <a:rPr lang="en-US" sz="1200" dirty="0" err="1" smtClean="0"/>
              <a:t>n.d</a:t>
            </a:r>
            <a:r>
              <a:rPr lang="en-US" sz="1200" dirty="0" smtClean="0"/>
              <a:t>. Web. 30 Oct. 2014. &lt;http://listverse.com/2013/01/27/10-ways-recycling-hurts-the-environment</a:t>
            </a:r>
            <a:r>
              <a:rPr lang="en-US" sz="1200" dirty="0" smtClean="0"/>
              <a:t>/&gt;.</a:t>
            </a:r>
            <a:endParaRPr lang="en-US" sz="1200" dirty="0" smtClean="0"/>
          </a:p>
          <a:p>
            <a:r>
              <a:rPr lang="en-US" sz="1200" dirty="0" smtClean="0"/>
              <a:t>"CNG Waste and Recycling Collection Trucks Arrive in Vancouver." </a:t>
            </a:r>
            <a:r>
              <a:rPr lang="en-US" sz="1200" i="1" dirty="0" smtClean="0"/>
              <a:t>- Waste Management World</a:t>
            </a:r>
            <a:r>
              <a:rPr lang="en-US" sz="1200" dirty="0" smtClean="0"/>
              <a:t>. </a:t>
            </a:r>
            <a:r>
              <a:rPr lang="en-US" sz="1200" dirty="0" err="1" smtClean="0"/>
              <a:t>N.p</a:t>
            </a:r>
            <a:r>
              <a:rPr lang="en-US" sz="1200" dirty="0" smtClean="0"/>
              <a:t>., </a:t>
            </a:r>
            <a:r>
              <a:rPr lang="en-US" sz="1200" dirty="0" err="1" smtClean="0"/>
              <a:t>n.d</a:t>
            </a:r>
            <a:r>
              <a:rPr lang="en-US" sz="1200" dirty="0" smtClean="0"/>
              <a:t>. Web. 31 Oct. 2014. &lt;http://www.waste-management-world.com/articles/2011/03/cng-waste-and-recycling-collection-trucks-arrive-in-vancouver.html</a:t>
            </a:r>
            <a:r>
              <a:rPr lang="en-US" sz="1200" dirty="0" smtClean="0"/>
              <a:t>&gt;.</a:t>
            </a:r>
          </a:p>
          <a:p>
            <a:r>
              <a:rPr lang="en-US" sz="1200" dirty="0" smtClean="0"/>
              <a:t>"Is Your Life Too PLASTIC? - Healthy Crush." </a:t>
            </a:r>
            <a:r>
              <a:rPr lang="en-US" sz="1200" i="1" dirty="0" smtClean="0"/>
              <a:t>Healthy Crush RSS</a:t>
            </a:r>
            <a:r>
              <a:rPr lang="en-US" sz="1200" dirty="0" smtClean="0"/>
              <a:t>. </a:t>
            </a:r>
            <a:r>
              <a:rPr lang="en-US" sz="1200" dirty="0" err="1" smtClean="0"/>
              <a:t>N.p</a:t>
            </a:r>
            <a:r>
              <a:rPr lang="en-US" sz="1200" dirty="0" smtClean="0"/>
              <a:t>., </a:t>
            </a:r>
            <a:r>
              <a:rPr lang="en-US" sz="1200" dirty="0" err="1" smtClean="0"/>
              <a:t>n.d</a:t>
            </a:r>
            <a:r>
              <a:rPr lang="en-US" sz="1200" dirty="0" smtClean="0"/>
              <a:t>. Web. 31 Oct. 2014. &lt;http://healthycrush.com/is-your-life-too-plastic</a:t>
            </a:r>
            <a:r>
              <a:rPr lang="en-US" sz="1200" dirty="0" smtClean="0"/>
              <a:t>/&gt;.</a:t>
            </a:r>
            <a:endParaRPr lang="en-US" sz="1200" dirty="0" smtClean="0"/>
          </a:p>
          <a:p>
            <a:r>
              <a:rPr lang="en-US" sz="1200" dirty="0" smtClean="0"/>
              <a:t>"Recycling Low Impact - Google Search." </a:t>
            </a:r>
            <a:r>
              <a:rPr lang="en-US" sz="1200" i="1" dirty="0" smtClean="0"/>
              <a:t>Recycling Low Impact - Google Search</a:t>
            </a:r>
            <a:r>
              <a:rPr lang="en-US" sz="1200" dirty="0" smtClean="0"/>
              <a:t>. </a:t>
            </a:r>
            <a:r>
              <a:rPr lang="en-US" sz="1200" dirty="0" err="1" smtClean="0"/>
              <a:t>N.p</a:t>
            </a:r>
            <a:r>
              <a:rPr lang="en-US" sz="1200" dirty="0" smtClean="0"/>
              <a:t>., </a:t>
            </a:r>
            <a:r>
              <a:rPr lang="en-US" sz="1200" dirty="0" err="1" smtClean="0"/>
              <a:t>n.d</a:t>
            </a:r>
            <a:r>
              <a:rPr lang="en-US" sz="1200" dirty="0" smtClean="0"/>
              <a:t>. Web. 31 Oct. 2014. &lt;https://www.google.com/search?q=recycling+low+impact&amp;safe=off&amp;biw=1366&amp;bih=633&amp;source=lnms&amp;tbm=isch&amp;sa=X&amp;ei=d7FTVMvaC4fasASStYDACw&amp;ved=0CAcQ_AUoAg#safe=off&amp;tbm=isch&amp;q=perfect+green+earth&amp;facrc=_&amp;imgdii=2Uw-x6CEc481gM%3A%3B4emYeoIavIRGDM%3B2Uw-x6CEc481gM%3A&amp;imgrc=2Uw-x6CEc481gM%253A%3Bkr5PbtD2ahpmPM%3Bhttp%253A%252F%252Fwww2.palomar.edu%252Farchitecture%252Fwp-content%252Fuploads%252F2012%252F08%252F106521918-1024x974.jpg%3Bhttp%253A%252F%252Fwww2.palomar.edu%252Farchitecture%252F%253Fattachment_id%253D292%3B1024%3B974&gt;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Sources</a:t>
            </a:r>
            <a:endParaRPr 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161</TotalTime>
  <Words>153</Words>
  <Application>Microsoft Office PowerPoint</Application>
  <PresentationFormat>On-screen Show (4:3)</PresentationFormat>
  <Paragraphs>8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Concourse</vt:lpstr>
      <vt:lpstr>Recycling:</vt:lpstr>
      <vt:lpstr>Sources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Recycling</dc:title>
  <dc:creator>Ben Tario</dc:creator>
  <cp:lastModifiedBy>Ben Tario</cp:lastModifiedBy>
  <cp:revision>10</cp:revision>
  <dcterms:created xsi:type="dcterms:W3CDTF">2014-10-31T13:23:55Z</dcterms:created>
  <dcterms:modified xsi:type="dcterms:W3CDTF">2014-10-31T16:04:56Z</dcterms:modified>
</cp:coreProperties>
</file>